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2592-3FED-4B07-818C-A35F95FC5AEF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C6E2-A6BB-4FA9-A3EC-955EB0F78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57163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общеобразовательное учреждение «Средняя общеобразовательная школа с углубленным изучением отдельных предметов №3» г. Всеволожска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ПРОЕКТ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МУНИЦИПАЛЬНОЙ ИННОВАЦИОННОЙ ПЛОЩАДКИ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 теме: «Модель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интеграции педагогических и информационных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технологий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как основа успешного обучения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 условиях реализации ФГОС»</a:t>
            </a: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2017 -2018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уч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 год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829118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«Учитель всегда невольно стремится к тому, чтобы выбрать самый для себя</a:t>
            </a:r>
          </a:p>
          <a:p>
            <a:r>
              <a:rPr lang="ru-RU" dirty="0" smtClean="0"/>
              <a:t> удобный способ преподавания. Чем способ преподавания удобнее для учителя,</a:t>
            </a:r>
          </a:p>
          <a:p>
            <a:r>
              <a:rPr lang="ru-RU" dirty="0"/>
              <a:t>т</a:t>
            </a:r>
            <a:r>
              <a:rPr lang="ru-RU" dirty="0" smtClean="0"/>
              <a:t>ем он неудобнее для учеников. Только тот образ преподавания верен, которым</a:t>
            </a:r>
          </a:p>
          <a:p>
            <a:r>
              <a:rPr lang="ru-RU" dirty="0"/>
              <a:t>д</a:t>
            </a:r>
            <a:r>
              <a:rPr lang="ru-RU" dirty="0" smtClean="0"/>
              <a:t>овольны ученики. Будем же искать и применять те способы обучения, которыми</a:t>
            </a:r>
          </a:p>
          <a:p>
            <a:r>
              <a:rPr lang="ru-RU" dirty="0"/>
              <a:t>б</a:t>
            </a:r>
            <a:r>
              <a:rPr lang="ru-RU" dirty="0" smtClean="0"/>
              <a:t>удут довольны ученики».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Лев Николаевич Толстой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Для реализации инновационной Программы были выбраны две личностно-</a:t>
            </a:r>
          </a:p>
          <a:p>
            <a:r>
              <a:rPr lang="ru-RU" dirty="0"/>
              <a:t>о</a:t>
            </a:r>
            <a:r>
              <a:rPr lang="ru-RU" dirty="0" smtClean="0"/>
              <a:t>риентированные технологии: </a:t>
            </a:r>
          </a:p>
          <a:p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 Технология развития критического мышления;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 Проектная технология.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                                        </a:t>
            </a:r>
          </a:p>
          <a:p>
            <a:pPr algn="ctr"/>
            <a:r>
              <a:rPr lang="ru-RU" i="1" dirty="0" smtClean="0"/>
              <a:t>В ЧЁМ  СОСТОИТ  ИННОВАЦИОННОСТЬ  ПРОГРАММЫ?</a:t>
            </a:r>
          </a:p>
          <a:p>
            <a:pPr algn="ctr"/>
            <a:endParaRPr lang="ru-RU" dirty="0"/>
          </a:p>
          <a:p>
            <a:pPr algn="ctr"/>
            <a:r>
              <a:rPr lang="ru-RU" b="1" dirty="0" smtClean="0"/>
              <a:t>Интеграция данных технологий с ИКТ  на  примере  МЭШ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СОДЕРЖАНИЕ И МЕТОДЫ  РЕАЛИЗАЦИИ  ИННОВАЦИОННОГО  ПРОЕКТА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СОДЕРЖАНИЕ РАБОТЫ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Проведение корпоративного обучения на базе школы:</a:t>
            </a:r>
          </a:p>
          <a:p>
            <a:r>
              <a:rPr lang="ru-RU" dirty="0" smtClean="0"/>
              <a:t>ТРКМ</a:t>
            </a:r>
          </a:p>
          <a:p>
            <a:r>
              <a:rPr lang="ru-RU" dirty="0" smtClean="0"/>
              <a:t>Проектная технология</a:t>
            </a:r>
          </a:p>
          <a:p>
            <a:r>
              <a:rPr lang="ru-RU" dirty="0" smtClean="0"/>
              <a:t>Интеграция с ИКТ на примере МЭШ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Семинары носят практико-ориентированный характер, показаны примеры реализации технологий.</a:t>
            </a:r>
          </a:p>
          <a:p>
            <a:r>
              <a:rPr lang="ru-RU" sz="1800" dirty="0" smtClean="0"/>
              <a:t>(материалы семинаров представлены на сайте </a:t>
            </a:r>
            <a:r>
              <a:rPr lang="en-US" sz="1800" dirty="0" smtClean="0"/>
              <a:t>ict.loiro.ru)</a:t>
            </a:r>
            <a:endParaRPr lang="ru-RU" sz="1800" dirty="0" smtClean="0"/>
          </a:p>
          <a:p>
            <a:r>
              <a:rPr lang="ru-RU" sz="1800" dirty="0" smtClean="0"/>
              <a:t>Активное вовлечение учителей- участников мастер-классов и открытых уроков в анализ результатов, обсуждение достижений и рисков.</a:t>
            </a:r>
          </a:p>
          <a:p>
            <a:r>
              <a:rPr lang="ru-RU" sz="1800" dirty="0" smtClean="0"/>
              <a:t>Представление учителями- участниками программы своих разработок.</a:t>
            </a:r>
            <a:r>
              <a:rPr lang="en-US" sz="1800" dirty="0" smtClean="0"/>
              <a:t> </a:t>
            </a:r>
            <a:r>
              <a:rPr lang="ru-RU" sz="1800" dirty="0" smtClean="0"/>
              <a:t>Размещение на портале ХОР  ЛОИРО.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14290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ПЛАН МЕРОПРИЯТИЙ ПО РЕАЛИЗАЦИИ </a:t>
            </a:r>
            <a:r>
              <a:rPr lang="ru-RU" b="1" dirty="0" smtClean="0"/>
              <a:t>ПРОЕКТА</a:t>
            </a:r>
            <a:endParaRPr lang="ru-RU" b="1" dirty="0" smtClean="0"/>
          </a:p>
          <a:p>
            <a:pPr algn="ctr"/>
            <a:r>
              <a:rPr lang="ru-RU" b="1" dirty="0" smtClean="0"/>
              <a:t>НА 2017-2018 </a:t>
            </a:r>
            <a:r>
              <a:rPr lang="ru-RU" b="1" dirty="0" err="1" smtClean="0"/>
              <a:t>уч.год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7" y="928671"/>
          <a:ext cx="8286806" cy="5110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382"/>
                <a:gridCol w="4710467"/>
                <a:gridCol w="714380"/>
                <a:gridCol w="2214577"/>
              </a:tblGrid>
              <a:tr h="40349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проводит</a:t>
                      </a:r>
                      <a:endParaRPr lang="ru-RU" dirty="0"/>
                    </a:p>
                  </a:txBody>
                  <a:tcPr/>
                </a:tc>
              </a:tr>
              <a:tr h="88239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Заседание НМС</a:t>
                      </a:r>
                      <a:r>
                        <a:rPr lang="ru-RU" baseline="0" dirty="0" smtClean="0"/>
                        <a:t> школы: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Выбор темы инновационной площадки;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Обсуждение плана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29.08</a:t>
                      </a:r>
                    </a:p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НМС школы;</a:t>
                      </a:r>
                    </a:p>
                    <a:p>
                      <a:r>
                        <a:rPr lang="ru-RU" sz="1400" dirty="0" smtClean="0"/>
                        <a:t> зам. по НМР</a:t>
                      </a:r>
                      <a:endParaRPr lang="ru-RU" sz="1400" dirty="0"/>
                    </a:p>
                  </a:txBody>
                  <a:tcPr/>
                </a:tc>
              </a:tr>
              <a:tr h="8966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основных направлений работы по Программе с научным руководителем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Зам. по НМР; </a:t>
                      </a:r>
                    </a:p>
                    <a:p>
                      <a:r>
                        <a:rPr lang="ru-RU" sz="1400" dirty="0" smtClean="0"/>
                        <a:t>научный рук.</a:t>
                      </a:r>
                    </a:p>
                    <a:p>
                      <a:r>
                        <a:rPr lang="ru-RU" sz="1400" dirty="0" smtClean="0"/>
                        <a:t>профессор Лебедева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М.Б.</a:t>
                      </a:r>
                      <a:endParaRPr lang="ru-RU" sz="1400" dirty="0"/>
                    </a:p>
                  </a:txBody>
                  <a:tcPr/>
                </a:tc>
              </a:tr>
              <a:tr h="73762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Методические семинары для учителей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16.10</a:t>
                      </a:r>
                    </a:p>
                    <a:p>
                      <a:r>
                        <a:rPr lang="ru-RU" sz="1600" dirty="0" smtClean="0"/>
                        <a:t>04.12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7.02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Научный рук. профессор Лебедева МБ</a:t>
                      </a:r>
                      <a:endParaRPr lang="ru-RU" sz="1400" dirty="0"/>
                    </a:p>
                  </a:txBody>
                  <a:tcPr/>
                </a:tc>
              </a:tr>
              <a:tr h="67723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конкурсе инновационных разработок ЛОИРО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Научный рук. профессор Лебедева МБ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0349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круглых столов с серией открытых уроков и мастер-классов по теме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01.12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28.02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НМС школы</a:t>
                      </a:r>
                      <a:endParaRPr lang="ru-RU" sz="1400" dirty="0"/>
                    </a:p>
                  </a:txBody>
                  <a:tcPr/>
                </a:tc>
              </a:tr>
              <a:tr h="403493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школьной научно-практической конференции по итогам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апрель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НМС школы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Продукт деятельности инновационной площадки: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Серия инновационных уроков, представленная в виде</a:t>
            </a:r>
          </a:p>
          <a:p>
            <a:r>
              <a:rPr lang="ru-RU" sz="2400" dirty="0" smtClean="0"/>
              <a:t>Методического пособия;</a:t>
            </a:r>
          </a:p>
          <a:p>
            <a:r>
              <a:rPr lang="ru-RU" sz="2400" dirty="0" smtClean="0"/>
              <a:t>Технологических карт уроков на портале ХОР (ЛОИРО);</a:t>
            </a:r>
          </a:p>
          <a:p>
            <a:r>
              <a:rPr lang="ru-RU" sz="2400" dirty="0" smtClean="0"/>
              <a:t>2. Рекомендации по обеспечению преемственности в использовании инновационных технологий на разных ступенях обучения.</a:t>
            </a:r>
          </a:p>
          <a:p>
            <a:r>
              <a:rPr lang="ru-RU" sz="2400" dirty="0" smtClean="0"/>
              <a:t>3. Условия и правила использования инновационных технологий в школе.</a:t>
            </a:r>
          </a:p>
          <a:p>
            <a:r>
              <a:rPr lang="ru-RU" sz="2400" i="1" dirty="0" smtClean="0"/>
              <a:t>Подготовка и публикация продукта деятельности инновационной площадки: май-июнь 2018 г.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393</Words>
  <Application>Microsoft Office PowerPoint</Application>
  <PresentationFormat>Экран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общеобразовательное учреждение «Средняя общеобразовательная школа с углубленным изучением отдельных предметов №3» г. Всеволожска</vt:lpstr>
      <vt:lpstr>Слайд 2</vt:lpstr>
      <vt:lpstr>СОДЕРЖАНИЕ И МЕТОДЫ  РЕАЛИЗАЦИИ  ИННОВАЦИОННОГО  ПРОЕКТА</vt:lpstr>
      <vt:lpstr>Слайд 4</vt:lpstr>
      <vt:lpstr>Продукт деятельности инновационной площадки: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«Средняя общеобразовательная школа с углубленным изучением отдельных предметов №3» г. Всеволожска</dc:title>
  <dc:creator>Екатерина</dc:creator>
  <cp:lastModifiedBy>Екатерина</cp:lastModifiedBy>
  <cp:revision>11</cp:revision>
  <dcterms:created xsi:type="dcterms:W3CDTF">2017-10-22T15:06:34Z</dcterms:created>
  <dcterms:modified xsi:type="dcterms:W3CDTF">2017-12-04T17:54:35Z</dcterms:modified>
</cp:coreProperties>
</file>